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1"/>
  </p:notesMasterIdLst>
  <p:sldIdLst>
    <p:sldId id="256" r:id="rId6"/>
    <p:sldId id="266" r:id="rId7"/>
    <p:sldId id="257" r:id="rId8"/>
    <p:sldId id="261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e Learning Rooms" initials="TLR" lastIdx="2" clrIdx="0">
    <p:extLst>
      <p:ext uri="{19B8F6BF-5375-455C-9EA6-DF929625EA0E}">
        <p15:presenceInfo xmlns:p15="http://schemas.microsoft.com/office/powerpoint/2012/main" userId="2be7a2558b14e25e" providerId="Windows Live"/>
      </p:ext>
    </p:extLst>
  </p:cmAuthor>
  <p:cmAuthor id="2" name="Alice Sheahan" initials="AS" lastIdx="4" clrIdx="1">
    <p:extLst>
      <p:ext uri="{19B8F6BF-5375-455C-9EA6-DF929625EA0E}">
        <p15:presenceInfo xmlns:p15="http://schemas.microsoft.com/office/powerpoint/2012/main" userId="S::asheahan@safefood.net::3aa778e6-37ee-452e-9bd1-a705878393e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2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0"/>
    <p:restoredTop sz="77687"/>
  </p:normalViewPr>
  <p:slideViewPr>
    <p:cSldViewPr snapToGrid="0">
      <p:cViewPr varScale="1">
        <p:scale>
          <a:sx n="98" d="100"/>
          <a:sy n="98" d="100"/>
        </p:scale>
        <p:origin x="1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1D213-5871-8F4C-9231-7686F3CD669F}" type="datetimeFigureOut">
              <a:rPr lang="en-IE" smtClean="0"/>
              <a:t>17/02/2021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36F59-E137-244B-9D82-B4493709F97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91437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36F59-E137-244B-9D82-B4493709F979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49177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What is it?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HACCP is a system used by food businesses to: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dirty="0"/>
              <a:t>identify any step in the activities of their food business which is critical to ensuring food safety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dirty="0"/>
              <a:t>put in place safety measures to reduce risks to health.</a:t>
            </a:r>
          </a:p>
          <a:p>
            <a:endParaRPr lang="en-I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/>
              <a:t>What does HACCP stand for?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HACCP stands for </a:t>
            </a:r>
            <a:r>
              <a:rPr lang="en-IE" sz="1200" dirty="0"/>
              <a:t>Hazard Analysis Critical Control Point.</a:t>
            </a:r>
            <a:endParaRPr lang="en-I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36F59-E137-244B-9D82-B4493709F979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82997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36F59-E137-244B-9D82-B4493709F979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28718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36F59-E137-244B-9D82-B4493709F979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56250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erson, indoor, hospital room, preparing&#10;&#10;Description automatically generated">
            <a:extLst>
              <a:ext uri="{FF2B5EF4-FFF2-40B4-BE49-F238E27FC236}">
                <a16:creationId xmlns:a16="http://schemas.microsoft.com/office/drawing/2014/main" id="{0A1AF5F4-8ED9-424C-8994-0A720665C2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0803" y="136524"/>
            <a:ext cx="11916000" cy="66065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605325-19EE-464F-8EB3-BB4C51BEAC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5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65E81A-AECE-064E-B471-24C3E89AE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61318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BE1CCB-B267-C444-8EDA-A54AF64E12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40993"/>
            <a:ext cx="9144000" cy="103028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17417D-C704-7948-9010-43EBDFCDEB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875815" y="627141"/>
            <a:ext cx="4440369" cy="7778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604DD0-CA1B-514F-828B-8F05F38D0BA1}"/>
              </a:ext>
            </a:extLst>
          </p:cNvPr>
          <p:cNvSpPr txBox="1"/>
          <p:nvPr userDrawn="1"/>
        </p:nvSpPr>
        <p:spPr>
          <a:xfrm>
            <a:off x="190500" y="6461760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000" dirty="0">
                <a:solidFill>
                  <a:schemeClr val="bg1"/>
                </a:solidFill>
              </a:rPr>
              <a:t>© Copyright </a:t>
            </a:r>
            <a:r>
              <a:rPr lang="en-IE" sz="1000" b="1" i="1" dirty="0" err="1">
                <a:solidFill>
                  <a:schemeClr val="bg1"/>
                </a:solidFill>
              </a:rPr>
              <a:t>safe</a:t>
            </a:r>
            <a:r>
              <a:rPr lang="en-IE" sz="1000" b="1" dirty="0" err="1">
                <a:solidFill>
                  <a:schemeClr val="bg1"/>
                </a:solidFill>
              </a:rPr>
              <a:t>food</a:t>
            </a:r>
            <a:r>
              <a:rPr lang="en-IE" sz="1000" dirty="0">
                <a:solidFill>
                  <a:schemeClr val="bg1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1429829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8DEF7-F462-AC49-8506-7994412BC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57101-006A-B24A-A5F8-25CE2B039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44074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5ABBAE2-1BBA-F945-84FA-C0FB629E75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721F98-318C-D347-901B-42F6FCFBB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9930E-0312-6742-A940-B84466F09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36745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8A667F-6091-9D41-83FE-2C70AAB562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107548" y="6156000"/>
            <a:ext cx="2870835" cy="5029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FFB72A-DF7E-AD4E-B5F8-8A0C0368F0AA}"/>
              </a:ext>
            </a:extLst>
          </p:cNvPr>
          <p:cNvSpPr txBox="1"/>
          <p:nvPr userDrawn="1"/>
        </p:nvSpPr>
        <p:spPr>
          <a:xfrm>
            <a:off x="190500" y="6461760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000" dirty="0">
                <a:solidFill>
                  <a:schemeClr val="bg1"/>
                </a:solidFill>
              </a:rPr>
              <a:t>© Copyright </a:t>
            </a:r>
            <a:r>
              <a:rPr lang="en-IE" sz="1000" b="1" i="1" dirty="0" err="1">
                <a:solidFill>
                  <a:schemeClr val="bg1"/>
                </a:solidFill>
              </a:rPr>
              <a:t>safe</a:t>
            </a:r>
            <a:r>
              <a:rPr lang="en-IE" sz="1000" b="1" dirty="0" err="1">
                <a:solidFill>
                  <a:schemeClr val="bg1"/>
                </a:solidFill>
              </a:rPr>
              <a:t>food</a:t>
            </a:r>
            <a:r>
              <a:rPr lang="en-IE" sz="1000" dirty="0">
                <a:solidFill>
                  <a:schemeClr val="bg1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333944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16E4ADB-561A-D541-8615-BDDE7B3872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B73387-3988-F14C-AFED-CF6CE04C7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5953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D3C55-CCC2-114B-8866-9D762E179C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520965"/>
            <a:ext cx="5181600" cy="289034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710E87-BBA2-E943-A740-768503A4DD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520965"/>
            <a:ext cx="5181600" cy="289034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6C7198-8AFF-4F4F-8D35-3CF7FA457009}"/>
              </a:ext>
            </a:extLst>
          </p:cNvPr>
          <p:cNvSpPr txBox="1"/>
          <p:nvPr userDrawn="1"/>
        </p:nvSpPr>
        <p:spPr>
          <a:xfrm>
            <a:off x="190500" y="6461760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000" dirty="0">
                <a:solidFill>
                  <a:schemeClr val="bg1"/>
                </a:solidFill>
              </a:rPr>
              <a:t>© Copyright </a:t>
            </a:r>
            <a:r>
              <a:rPr lang="en-IE" sz="1000" b="1" i="1" dirty="0" err="1">
                <a:solidFill>
                  <a:schemeClr val="bg1"/>
                </a:solidFill>
              </a:rPr>
              <a:t>safe</a:t>
            </a:r>
            <a:r>
              <a:rPr lang="en-IE" sz="1000" b="1" dirty="0" err="1">
                <a:solidFill>
                  <a:schemeClr val="bg1"/>
                </a:solidFill>
              </a:rPr>
              <a:t>food</a:t>
            </a:r>
            <a:r>
              <a:rPr lang="en-IE" sz="1000" dirty="0">
                <a:solidFill>
                  <a:schemeClr val="bg1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2007863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D0E9A-493C-D845-B2A4-678F87139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D2BB52-8D49-7649-8320-595075E66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DE1642-0245-FE43-BD3E-9CA440FB97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538373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2BE796-1D6C-3849-AF64-1B3C1A499A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683A7-0F65-6E4C-8934-2DCA2FF955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538373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34187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DC2EBD-924F-F34C-AED5-921B4D88E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69FDB2-2D44-A344-BE6B-1771C8411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8335A2-BC71-4746-BBB1-CEE5EF3999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107548" y="6156000"/>
            <a:ext cx="2870835" cy="5029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A84BB4-FDC0-8C42-8F5E-2FBBCEB58DFF}"/>
              </a:ext>
            </a:extLst>
          </p:cNvPr>
          <p:cNvSpPr txBox="1"/>
          <p:nvPr userDrawn="1"/>
        </p:nvSpPr>
        <p:spPr>
          <a:xfrm>
            <a:off x="190500" y="6461760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000" dirty="0">
                <a:solidFill>
                  <a:schemeClr val="accent4"/>
                </a:solidFill>
              </a:rPr>
              <a:t>© Copyright </a:t>
            </a:r>
            <a:r>
              <a:rPr lang="en-IE" sz="1000" b="1" i="1" dirty="0" err="1">
                <a:solidFill>
                  <a:schemeClr val="accent4"/>
                </a:solidFill>
              </a:rPr>
              <a:t>safe</a:t>
            </a:r>
            <a:r>
              <a:rPr lang="en-IE" sz="1000" b="1" dirty="0" err="1">
                <a:solidFill>
                  <a:schemeClr val="accent4"/>
                </a:solidFill>
              </a:rPr>
              <a:t>food</a:t>
            </a:r>
            <a:r>
              <a:rPr lang="en-IE" sz="1000" dirty="0">
                <a:solidFill>
                  <a:schemeClr val="accent4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3228391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5985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8DB5F3F-9626-114A-BB4A-A75574F8DF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E9C628-8B0B-C441-B702-06641CBC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646612" cy="16002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sz="32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2D5FA-B98A-F545-A5DB-E87646516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9986" y="2057400"/>
            <a:ext cx="4765402" cy="3899520"/>
          </a:xfrm>
        </p:spPr>
        <p:txBody>
          <a:bodyPr/>
          <a:lstStyle>
            <a:lvl1pPr>
              <a:lnSpc>
                <a:spcPct val="150000"/>
              </a:lnSpc>
              <a:defRPr sz="3200"/>
            </a:lvl1pPr>
            <a:lvl2pPr>
              <a:lnSpc>
                <a:spcPct val="150000"/>
              </a:lnSpc>
              <a:defRPr sz="2800"/>
            </a:lvl2pPr>
            <a:lvl3pPr>
              <a:lnSpc>
                <a:spcPct val="150000"/>
              </a:lnSpc>
              <a:defRPr sz="2400"/>
            </a:lvl3pPr>
            <a:lvl4pPr>
              <a:lnSpc>
                <a:spcPct val="150000"/>
              </a:lnSpc>
              <a:defRPr sz="2000"/>
            </a:lvl4pPr>
            <a:lvl5pPr>
              <a:lnSpc>
                <a:spcPct val="150000"/>
              </a:lnSpc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0686D9-CBA3-E64A-AB0D-A7B184CB1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46612" cy="43434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6E2335-9677-6E40-A1DD-80499788B5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107548" y="6156000"/>
            <a:ext cx="2870835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6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2F90B-E7D2-2D46-AE89-4E95F199E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390D21-3650-7C41-BED7-4B341711D3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I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14E2FF-5C71-C945-B57E-C766009FAE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978477" y="2155192"/>
            <a:ext cx="1654858" cy="461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119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D3157AAA-CDA1-2A43-BDBE-A3B9D1A5739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81ECA-A80C-304F-B3DD-1D0DF68DB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93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17B7601-FFAD-D94B-95FE-1693CDF8CAA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9107548" y="6156000"/>
            <a:ext cx="2870835" cy="502920"/>
          </a:xfrm>
          <a:prstGeom prst="rect">
            <a:avLst/>
          </a:prstGeom>
        </p:spPr>
      </p:pic>
      <p:sp>
        <p:nvSpPr>
          <p:cNvPr id="14" name="Title Placeholder 13">
            <a:extLst>
              <a:ext uri="{FF2B5EF4-FFF2-40B4-BE49-F238E27FC236}">
                <a16:creationId xmlns:a16="http://schemas.microsoft.com/office/drawing/2014/main" id="{76F5AE1D-0888-5348-BA5A-6006F548F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0651B1-C27D-B34A-83C1-541BF56363E1}"/>
              </a:ext>
            </a:extLst>
          </p:cNvPr>
          <p:cNvSpPr txBox="1"/>
          <p:nvPr userDrawn="1"/>
        </p:nvSpPr>
        <p:spPr>
          <a:xfrm>
            <a:off x="190500" y="6461760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000" dirty="0">
                <a:solidFill>
                  <a:schemeClr val="accent4"/>
                </a:solidFill>
              </a:rPr>
              <a:t>© Copyright </a:t>
            </a:r>
            <a:r>
              <a:rPr lang="en-IE" sz="1000" b="1" i="1" dirty="0" err="1">
                <a:solidFill>
                  <a:schemeClr val="accent4"/>
                </a:solidFill>
              </a:rPr>
              <a:t>safe</a:t>
            </a:r>
            <a:r>
              <a:rPr lang="en-IE" sz="1000" b="1" dirty="0" err="1">
                <a:solidFill>
                  <a:schemeClr val="accent4"/>
                </a:solidFill>
              </a:rPr>
              <a:t>food</a:t>
            </a:r>
            <a:r>
              <a:rPr lang="en-IE" sz="1000" dirty="0">
                <a:solidFill>
                  <a:schemeClr val="accent4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149353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7030A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06F220D3-A02D-B348-B5F3-69B762FFD8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/>
              <a:t>Lesson Eight</a:t>
            </a:r>
          </a:p>
        </p:txBody>
      </p:sp>
      <p:sp>
        <p:nvSpPr>
          <p:cNvPr id="22" name="Subtitle 21">
            <a:extLst>
              <a:ext uri="{FF2B5EF4-FFF2-40B4-BE49-F238E27FC236}">
                <a16:creationId xmlns:a16="http://schemas.microsoft.com/office/drawing/2014/main" id="{82E1C81F-4159-5A4A-873D-3CB61AE068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Hazard Analysis and Critical Control Point (HACCP)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1688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D5159-50F4-3549-BD73-DE0FB857B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Discuss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9F517-DE24-9C40-ABD0-B779417D0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Have you heard of HACCP? </a:t>
            </a:r>
          </a:p>
          <a:p>
            <a:r>
              <a:rPr lang="en-GB" dirty="0"/>
              <a:t>What is it? </a:t>
            </a:r>
          </a:p>
          <a:p>
            <a:r>
              <a:rPr lang="en-IE" dirty="0"/>
              <a:t>What does HACCP stand for?</a:t>
            </a:r>
          </a:p>
          <a:p>
            <a:pPr lvl="0"/>
            <a:endParaRPr lang="en-IE" dirty="0"/>
          </a:p>
        </p:txBody>
      </p:sp>
      <p:pic>
        <p:nvPicPr>
          <p:cNvPr id="4" name="Picture 3" descr="A person with his hand on his chin&#10;&#10;Description automatically generated with medium confidence">
            <a:extLst>
              <a:ext uri="{FF2B5EF4-FFF2-40B4-BE49-F238E27FC236}">
                <a16:creationId xmlns:a16="http://schemas.microsoft.com/office/drawing/2014/main" id="{A200F41C-4849-FC4B-BCB6-A3CF33BCC72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8524148" y="1231575"/>
            <a:ext cx="35687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57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7748F83-FBEE-BD4D-B245-21721BCB2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6903" y="2766217"/>
            <a:ext cx="4051662" cy="1325563"/>
          </a:xfrm>
        </p:spPr>
        <p:txBody>
          <a:bodyPr/>
          <a:lstStyle/>
          <a:p>
            <a:r>
              <a:rPr lang="en-CA" dirty="0"/>
              <a:t>eLearning module</a:t>
            </a:r>
          </a:p>
        </p:txBody>
      </p:sp>
      <p:pic>
        <p:nvPicPr>
          <p:cNvPr id="3" name="Picture 2" descr="A picture containing text, food, dessert&#10;&#10;Description automatically generated">
            <a:extLst>
              <a:ext uri="{FF2B5EF4-FFF2-40B4-BE49-F238E27FC236}">
                <a16:creationId xmlns:a16="http://schemas.microsoft.com/office/drawing/2014/main" id="{AB5D805E-842C-9146-84A2-A78ED8FB7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35" y="1053637"/>
            <a:ext cx="7481082" cy="475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943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D5159-50F4-3549-BD73-DE0FB857B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 class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9F517-DE24-9C40-ABD0-B779417D0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Find an example online of a HACCP plan for a food business.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38064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AD876-8910-B444-AE47-3C4D2B6A6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Homework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38E2D-9944-6F4E-998F-ACFED55E0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Research the origins of HACCP:</a:t>
            </a:r>
          </a:p>
          <a:p>
            <a:pPr lvl="1"/>
            <a:r>
              <a:rPr lang="en-CA" dirty="0"/>
              <a:t>Who developed it? </a:t>
            </a:r>
          </a:p>
          <a:p>
            <a:pPr lvl="1"/>
            <a:r>
              <a:rPr lang="en-CA" dirty="0"/>
              <a:t>Why was it developed?</a:t>
            </a:r>
          </a:p>
          <a:p>
            <a:pPr lvl="1"/>
            <a:r>
              <a:rPr lang="en-CA" dirty="0"/>
              <a:t>Any </a:t>
            </a:r>
            <a:r>
              <a:rPr lang="en-CA"/>
              <a:t>other interesting facts?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16010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73737"/>
      </a:dk2>
      <a:lt2>
        <a:srgbClr val="DEDEE1"/>
      </a:lt2>
      <a:accent1>
        <a:srgbClr val="002D62"/>
      </a:accent1>
      <a:accent2>
        <a:srgbClr val="35BDB2"/>
      </a:accent2>
      <a:accent3>
        <a:srgbClr val="57920B"/>
      </a:accent3>
      <a:accent4>
        <a:srgbClr val="7C43B2"/>
      </a:accent4>
      <a:accent5>
        <a:srgbClr val="CEA728"/>
      </a:accent5>
      <a:accent6>
        <a:srgbClr val="646464"/>
      </a:accent6>
      <a:hlink>
        <a:srgbClr val="35BDB2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fefood Lesson 6" id="{5F2E0591-0EF2-9F48-8D95-A6535F13AECE}" vid="{AC75C726-1BEF-E34C-9925-AE720195B5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cf64b05005542bfa3cdffe3a513e6b2 xmlns="e4c0266e-2f3d-4f08-af4f-a431d9c85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Working document</TermName>
          <TermId xmlns="http://schemas.microsoft.com/office/infopath/2007/PartnerControls">d6177297-7606-46bd-9a14-c0304470d04e</TermId>
        </TermInfo>
      </Terms>
    </kcf64b05005542bfa3cdffe3a513e6b2>
    <mce79fd8d45548d9aebccbd60227a28c xmlns="e4c0266e-2f3d-4f08-af4f-a431d9c85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Development</TermName>
          <TermId xmlns="http://schemas.microsoft.com/office/infopath/2007/PartnerControls">d3ffb4ca-a531-494f-a8ec-0d28d90a7396</TermId>
        </TermInfo>
      </Terms>
    </mce79fd8d45548d9aebccbd60227a28c>
    <TaxCatchAll xmlns="f91a3b79-b121-4353-93b2-894378874c7f">
      <Value>314</Value>
      <Value>573</Value>
    </TaxCatchAl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CA280F08DAE244BB36EFCF9BA4F0E0" ma:contentTypeVersion="10" ma:contentTypeDescription="Create a new document." ma:contentTypeScope="" ma:versionID="b00580109ef0e6a58a72470f938ec50d">
  <xsd:schema xmlns:xsd="http://www.w3.org/2001/XMLSchema" xmlns:xs="http://www.w3.org/2001/XMLSchema" xmlns:p="http://schemas.microsoft.com/office/2006/metadata/properties" xmlns:ns2="e4c0266e-2f3d-4f08-af4f-a431d9c85add" xmlns:ns3="f91a3b79-b121-4353-93b2-894378874c7f" xmlns:ns5="e9909d75-5bf0-4405-a999-faee00e61448" targetNamespace="http://schemas.microsoft.com/office/2006/metadata/properties" ma:root="true" ma:fieldsID="bd0108ad0ca66842b8abdda11b9503ad" ns2:_="" ns3:_="" ns5:_="">
    <xsd:import namespace="e4c0266e-2f3d-4f08-af4f-a431d9c85add"/>
    <xsd:import namespace="f91a3b79-b121-4353-93b2-894378874c7f"/>
    <xsd:import namespace="e9909d75-5bf0-4405-a999-faee00e61448"/>
    <xsd:element name="properties">
      <xsd:complexType>
        <xsd:sequence>
          <xsd:element name="documentManagement">
            <xsd:complexType>
              <xsd:all>
                <xsd:element ref="ns2:mce79fd8d45548d9aebccbd60227a28c" minOccurs="0"/>
                <xsd:element ref="ns3:TaxCatchAll" minOccurs="0"/>
                <xsd:element ref="ns2:kcf64b05005542bfa3cdffe3a513e6b2" minOccurs="0"/>
                <xsd:element ref="ns5:MediaServiceMetadata" minOccurs="0"/>
                <xsd:element ref="ns5:MediaServiceFastMetadata" minOccurs="0"/>
                <xsd:element ref="ns5:MediaServiceAutoKeyPoints" minOccurs="0"/>
                <xsd:element ref="ns5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c0266e-2f3d-4f08-af4f-a431d9c85add" elementFormDefault="qualified">
    <xsd:import namespace="http://schemas.microsoft.com/office/2006/documentManagement/types"/>
    <xsd:import namespace="http://schemas.microsoft.com/office/infopath/2007/PartnerControls"/>
    <xsd:element name="mce79fd8d45548d9aebccbd60227a28c" ma:index="9" ma:taxonomy="true" ma:internalName="mce79fd8d45548d9aebccbd60227a28c" ma:taxonomyFieldName="Level1" ma:displayName="Level 1" ma:fieldId="{6ce79fd8-d455-48d9-aebc-cbd60227a28c}" ma:sspId="e066a464-12d0-4efe-873f-ad9ff6bbd5d7" ma:termSetId="87efc948-5498-4994-9213-04825ced9b0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cf64b05005542bfa3cdffe3a513e6b2" ma:index="12" ma:taxonomy="true" ma:internalName="kcf64b05005542bfa3cdffe3a513e6b2" ma:taxonomyFieldName="Level2" ma:displayName="Level 2" ma:fieldId="{4cf64b05-0055-42bf-a3cd-ffe3a513e6b2}" ma:sspId="e066a464-12d0-4efe-873f-ad9ff6bbd5d7" ma:termSetId="38380ea1-a724-4167-92a1-0bdf955bef3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1a3b79-b121-4353-93b2-894378874c7f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fa33674-77c4-43ad-b22e-8c7a1adebae6}" ma:internalName="TaxCatchAll" ma:showField="CatchAllData" ma:web="eb369bcd-c9c3-4499-bdfb-168a13361a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909d75-5bf0-4405-a999-faee00e614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Props1.xml><?xml version="1.0" encoding="utf-8"?>
<ds:datastoreItem xmlns:ds="http://schemas.openxmlformats.org/officeDocument/2006/customXml" ds:itemID="{A13D903C-E0A4-4D06-98CB-89727AA976D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9FAC16-0B32-4D89-AA2F-F85935E25FD5}">
  <ds:schemaRefs>
    <ds:schemaRef ds:uri="e4c0266e-2f3d-4f08-af4f-a431d9c85add"/>
    <ds:schemaRef ds:uri="f91a3b79-b121-4353-93b2-894378874c7f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F0D80EB-50CF-45B5-ADB0-56E94C5A5D89}">
  <ds:schemaRefs>
    <ds:schemaRef ds:uri="e4c0266e-2f3d-4f08-af4f-a431d9c85add"/>
    <ds:schemaRef ds:uri="e9909d75-5bf0-4405-a999-faee00e61448"/>
    <ds:schemaRef ds:uri="f91a3b79-b121-4353-93b2-894378874c7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1BB3A9ED-214D-49FE-9CF6-179AAB07595F}">
  <ds:schemaRefs>
    <ds:schemaRef ds:uri="http://schemas.microsoft.com/office/2006/metadata/customXs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</TotalTime>
  <Words>129</Words>
  <Application>Microsoft Macintosh PowerPoint</Application>
  <PresentationFormat>Widescreen</PresentationFormat>
  <Paragraphs>25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Lesson Eight</vt:lpstr>
      <vt:lpstr>Discuss</vt:lpstr>
      <vt:lpstr>eLearning module</vt:lpstr>
      <vt:lpstr>In class task</vt:lpstr>
      <vt:lpstr>Homework task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Seven</dc:title>
  <dc:creator>The Learning Rooms</dc:creator>
  <cp:lastModifiedBy>SHRC Limited</cp:lastModifiedBy>
  <cp:revision>17</cp:revision>
  <dcterms:created xsi:type="dcterms:W3CDTF">2020-11-23T15:11:21Z</dcterms:created>
  <dcterms:modified xsi:type="dcterms:W3CDTF">2021-02-17T13:12:11Z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0x0101005DCA280F08DAE244BB36EFCF9BA4F0E0</vt:lpwstr>
  </property>
  <property fmtid="{D5CDD505-2E9C-101B-9397-08002B2CF9AE}" pid="3" name="Level2">
    <vt:lpwstr>314;#Working document|d6177297-7606-46bd-9a14-c0304470d04e</vt:lpwstr>
  </property>
  <property fmtid="{D5CDD505-2E9C-101B-9397-08002B2CF9AE}" pid="4" name="Level1">
    <vt:lpwstr>573;#Development|d3ffb4ca-a531-494f-a8ec-0d28d90a7396</vt:lpwstr>
  </property>
</Properties>
</file>